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681" r:id="rId2"/>
    <p:sldId id="683" r:id="rId3"/>
    <p:sldId id="685" r:id="rId4"/>
    <p:sldId id="686" r:id="rId5"/>
    <p:sldId id="682" r:id="rId6"/>
    <p:sldId id="688" r:id="rId7"/>
    <p:sldId id="687" r:id="rId8"/>
    <p:sldId id="689" r:id="rId9"/>
    <p:sldId id="690" r:id="rId10"/>
    <p:sldId id="691" r:id="rId11"/>
    <p:sldId id="354" r:id="rId12"/>
    <p:sldId id="652" r:id="rId13"/>
    <p:sldId id="653" r:id="rId14"/>
    <p:sldId id="654" r:id="rId15"/>
    <p:sldId id="656" r:id="rId16"/>
    <p:sldId id="655" r:id="rId17"/>
    <p:sldId id="651" r:id="rId18"/>
    <p:sldId id="650" r:id="rId19"/>
    <p:sldId id="600" r:id="rId20"/>
    <p:sldId id="628" r:id="rId21"/>
    <p:sldId id="657" r:id="rId22"/>
    <p:sldId id="601" r:id="rId23"/>
    <p:sldId id="658" r:id="rId24"/>
    <p:sldId id="659" r:id="rId25"/>
    <p:sldId id="660" r:id="rId26"/>
    <p:sldId id="661" r:id="rId27"/>
    <p:sldId id="662" r:id="rId28"/>
    <p:sldId id="663" r:id="rId29"/>
    <p:sldId id="629" r:id="rId30"/>
    <p:sldId id="604" r:id="rId31"/>
    <p:sldId id="665" r:id="rId32"/>
    <p:sldId id="664" r:id="rId33"/>
    <p:sldId id="692" r:id="rId34"/>
    <p:sldId id="666" r:id="rId35"/>
    <p:sldId id="677" r:id="rId36"/>
    <p:sldId id="667" r:id="rId37"/>
    <p:sldId id="678" r:id="rId38"/>
    <p:sldId id="668" r:id="rId39"/>
    <p:sldId id="669" r:id="rId40"/>
    <p:sldId id="670" r:id="rId41"/>
    <p:sldId id="672" r:id="rId42"/>
    <p:sldId id="673" r:id="rId43"/>
    <p:sldId id="671" r:id="rId44"/>
    <p:sldId id="679" r:id="rId45"/>
    <p:sldId id="674" r:id="rId46"/>
    <p:sldId id="675" r:id="rId47"/>
    <p:sldId id="680" r:id="rId48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9496" autoAdjust="0"/>
  </p:normalViewPr>
  <p:slideViewPr>
    <p:cSldViewPr>
      <p:cViewPr varScale="1">
        <p:scale>
          <a:sx n="77" d="100"/>
          <a:sy n="77" d="100"/>
        </p:scale>
        <p:origin x="-797" y="-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9/28/2019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9/28/2019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9/28/2019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9/28/2019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techorange/2017/10/17/adam-jamie-cpu-gpu-compar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achishah.ce/do-we-really-need-gpu-for-deep-learning-47042c02efe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機器學習基礎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"/>
            <a:ext cx="6796087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667000"/>
            <a:ext cx="68797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76800"/>
            <a:ext cx="6781800" cy="149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學習的類別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542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186737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吳恩達：目前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99%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都是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DL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7924800" cy="487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David Silver: DL + RL = AI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822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權重、偏移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(Weight, Bias)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(Loss Function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性回歸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(Linear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(Logistics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(Activation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(Neural Network)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、輪、批次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(layer, epoch, batch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Train, validation, test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(Learning Rate)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連鎖律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(Chain Rule)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反向傳遞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(Back propagation)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 Error)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交叉熵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(Cross Entropy)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Normalization, Regularization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Pytorch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詳細說明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高速及最大彈性的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DL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研究平台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提供如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般的陣列運算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張量運算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自動微分功能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所有需要處理張量運算的操作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模組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電腦視覺處理資料及操作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Pytorch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torch.Tensor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3512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所有維度空間的量，從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維開始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純量，任何數值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向量，多維空間亦可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2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矩陣，多維矩陣亦可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3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維以上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 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張量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什麼叫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Tensor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ctr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CPU vs. GPU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43400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>
                <a:hlinkClick r:id="rId3"/>
              </a:rPr>
              <a:t>https://buzzorange.com/techorange/2017/10/17/adam-jamie-cpu-gpu-compare/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KZrxw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7857067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shhu\Desktop\862LRm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8398933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shhu\Desktop\E9Rozv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shhu\Desktop\ZV6Q2J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8805333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shhu\Desktop\321DWx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工作是搬運很大一批貨物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是法拉利，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是大卡車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是序列，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是並行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DRAM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VRAM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吞吐量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50GB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 750GB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MIMD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架構，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SIMD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CPU vs. GPU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6000" y="609600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3"/>
              </a:rPr>
              <a:t>https://medium.com/@shachishah.ce/do-we-really-need-gpu-for-deep-learning-47042c02efe2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shhu\Desktop\1_jmyW9rqn_qWdVx2LlLdUM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7162800" cy="541825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Autograd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輸入一張圖片，知道圖片中有貓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輸入一段語音，知道對應的文字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輸入一段影片，知道如何把影片中主角的臉換成自己的臉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輸入一盤圍棋，知道下一個子落在哪裏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學習就是獲得解答的能力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2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的架構來看，都是張量的梯度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backprop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中，需要每一個步驟的梯度值，就是函數的偏微分值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定義為「可微分」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在呼叫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backward()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之後，整個運算過程中參與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的梯度均可自動算出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算出後放在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.grad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屬性中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還可儲存算出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的函數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grad_fn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381000"/>
            <a:ext cx="5791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Autograd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torch.nn.Module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676400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準備資料集，可遞迴，成為產生器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網路架構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評估網路參數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權重及偏置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定義網路輸出及標記，定義損失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定義最佳化方法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利用訓練資料開始計算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 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propagation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最佳化方法做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gradient descent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52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準備資料集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581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定義網路架構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準備一個演算法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629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網路參數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不同的網路參數，形成無限多個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，就是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H)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2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利用資料集，不斷變更網路參數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就是一直找最好的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581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這個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要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和完美的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最接近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629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網路參數確定下來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就是將模型存檔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最簡單的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示範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6705600" cy="507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Regression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828800"/>
            <a:ext cx="8305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先繼承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torch.nn.Module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(m, n)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個輸入、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個輸出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最簡單的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(1, 1)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一定要定義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forward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，實作父類別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loss(criterion)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optim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，這邊使用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迴圈使用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.backward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迴圈使用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.step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gradient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清除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做線性回歸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0"/>
            <a:ext cx="738954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Neuron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05000"/>
            <a:ext cx="759069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590800"/>
            <a:ext cx="793119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能力值的獲得方法之一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43200"/>
            <a:ext cx="55724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81000" y="5943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是一個具有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判斷質數能力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803762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27432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做邏輯回歸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oshhu\Desktop\1_GHVJ6jGVsxbuoJj5d3cvz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47800"/>
            <a:ext cx="7315200" cy="5120640"/>
          </a:xfrm>
          <a:prstGeom prst="rect">
            <a:avLst/>
          </a:prstGeom>
          <a:noFill/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二元非線性分類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2057400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sklearn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moon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平面座標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，輸出為黑或白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無法用線性分割平面，可視為二元分類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一樣使用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，輸入此時為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要讓輸出介於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之間，使用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結果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&gt;0.5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，反之為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81975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62000"/>
            <a:ext cx="732319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514600"/>
            <a:ext cx="784683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版面配置區 2"/>
          <p:cNvSpPr txBox="1">
            <a:spLocks/>
          </p:cNvSpPr>
          <p:nvPr/>
        </p:nvSpPr>
        <p:spPr>
          <a:xfrm>
            <a:off x="11430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0"/>
            <a:ext cx="778376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143000" y="1524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905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人類知道定義質數的方法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利用邏輯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(if)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判斷質數的方法有無限多種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is_Prime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就是其中之一種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rule-based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hand-crafted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但邏輯之外的事，完全無法解決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機器可利用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邏輯獲得能力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5000" y="57912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熟知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此函數的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用程式讓機器變聰明，具有學習</a:t>
            </a: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的能力</a:t>
            </a: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。就</a:t>
            </a: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像</a:t>
            </a: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教小孩一樣，用不同的資料讓他學</a:t>
            </a:r>
            <a:endParaRPr lang="en-US" altLang="zh-TW" sz="3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學習的重點是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how to learn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，不是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what to learn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我們相信這後面也是一個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機器學習如果不是邏輯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57400" y="59436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教機器利用資料去學習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存在一個對應輸入和輸出的對應關係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我們不知道這個關係是什麼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但假設世界上有一個完美函數是符合這種對應關係的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有很多訓練資料符合這種對應關係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或找出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能達到上述目標的演算法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利用這些資料和演算法逼近完美函數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我們相信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ML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也是一個函數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28800" y="6019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找出最接近完美函數的函數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505200"/>
            <a:ext cx="657047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914400" y="533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f: X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Y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訓練資料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無限多可能的假設集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演算法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，或稱之為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Model</a:t>
            </a: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利用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從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中找，儘量接近完美函數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f</a:t>
            </a: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2057400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不管是邏輯或是逼近完美函式，都是尋找一個</a:t>
            </a:r>
            <a:r>
              <a:rPr kumimoji="1"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Function</a:t>
            </a:r>
            <a:endParaRPr kumimoji="1" lang="en-US" altLang="zh-TW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998</Words>
  <Application>Microsoft Office PowerPoint</Application>
  <PresentationFormat>如螢幕大小 (4:3)</PresentationFormat>
  <Paragraphs>166</Paragraphs>
  <Slides>47</Slides>
  <Notes>30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古典相簿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2019-09-29T15:36:36Z</dcterms:modified>
</cp:coreProperties>
</file>